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Energetyka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33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527816"/>
            <a:ext cx="10972800" cy="58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 oszczędzać energię?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949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90" y="0"/>
            <a:ext cx="10130245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Projekt realizowany przez</a:t>
            </a:r>
            <a:br>
              <a:rPr lang="pl-PL" dirty="0" smtClean="0"/>
            </a:br>
            <a:r>
              <a:rPr lang="pl-PL" dirty="0" smtClean="0"/>
              <a:t>koło przyrodnicze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53" y="2045138"/>
            <a:ext cx="8860971" cy="46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29" y="0"/>
            <a:ext cx="952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Nieodnawialne źródła Energii</a:t>
            </a:r>
            <a:br>
              <a:rPr lang="pl-PL" dirty="0" smtClean="0"/>
            </a:br>
            <a:r>
              <a:rPr lang="pl-PL" dirty="0" smtClean="0"/>
              <a:t>i skutki ich wykorzystania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Energię elektryczną tradycyjnie uzyskuje się podczas spalania </a:t>
            </a:r>
            <a:r>
              <a:rPr lang="pl-PL" sz="2400" dirty="0">
                <a:solidFill>
                  <a:schemeClr val="tx1"/>
                </a:solidFill>
                <a:latin typeface="Lora"/>
              </a:rPr>
              <a:t>paliw kopalnych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, takich jak </a:t>
            </a:r>
            <a:r>
              <a:rPr lang="pl-PL" sz="2400" b="1" dirty="0">
                <a:solidFill>
                  <a:srgbClr val="1B1B1B"/>
                </a:solidFill>
                <a:latin typeface="Lora"/>
              </a:rPr>
              <a:t>węgiel kamienny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, </a:t>
            </a:r>
            <a:r>
              <a:rPr lang="pl-PL" sz="2400" b="1" dirty="0">
                <a:solidFill>
                  <a:srgbClr val="1B1B1B"/>
                </a:solidFill>
                <a:latin typeface="Lora"/>
              </a:rPr>
              <a:t>węgiel brunatny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, </a:t>
            </a:r>
            <a:r>
              <a:rPr lang="pl-PL" sz="2400" b="1" dirty="0">
                <a:solidFill>
                  <a:srgbClr val="1B1B1B"/>
                </a:solidFill>
                <a:latin typeface="Lora"/>
              </a:rPr>
              <a:t>ropa naftowa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 oraz </a:t>
            </a:r>
            <a:r>
              <a:rPr lang="pl-PL" sz="2400" b="1" dirty="0">
                <a:solidFill>
                  <a:srgbClr val="1B1B1B"/>
                </a:solidFill>
                <a:latin typeface="Lora"/>
              </a:rPr>
              <a:t>gaz ziemny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Paliwa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te zawierają węgiel i związki węgla i są pochodzenia organicznego – powstały z obumarłych szczątków roślin, które przetrwały wiele milionów lat pod powierzchnią ziemi. W warunkach beztlenowych oraz pod ogromnym ciśnieniem uległy one przekształceniu do takiej formy, w jakiej oglądamy je dzisiaj.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Te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źródła energii nazywane są </a:t>
            </a:r>
            <a:r>
              <a:rPr lang="pl-PL" sz="2400" b="1" dirty="0">
                <a:solidFill>
                  <a:srgbClr val="1B1B1B"/>
                </a:solidFill>
                <a:latin typeface="Lora"/>
              </a:rPr>
              <a:t>konwencjonalnymi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 i zaliczane do nieodnawialnych zasobów przyrody.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6059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-1052"/>
            <a:ext cx="10635522" cy="68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79" y="0"/>
            <a:ext cx="8546719" cy="68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5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Odnawialne źródła energii </a:t>
            </a:r>
            <a:br>
              <a:rPr lang="pl-PL" dirty="0" smtClean="0"/>
            </a:br>
            <a:r>
              <a:rPr lang="pl-PL" dirty="0" smtClean="0"/>
              <a:t>zalety i wady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Odnawialne źródła energii to wiatr, energia słoneczna, energia wody czy pochodząca z wnętrza Ziemi </a:t>
            </a:r>
            <a:r>
              <a:rPr lang="pl-PL" sz="2400" dirty="0">
                <a:solidFill>
                  <a:schemeClr val="tx1"/>
                </a:solidFill>
                <a:latin typeface="Lora"/>
              </a:rPr>
              <a:t>energia geotermalna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. Źródła te się nie wyczerpią, a elektrownie pozyskujące taką energię nie zanieczyszczają środowiska.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Jednak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oparta na nich energetyka nie jest pozbawiona wad.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W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 przypadku elektrowni wiatrowych ilość uzyskanej energii zależy od siły wiatru, więc działają one tylko wtedy, gdy wieje, i są opłacalne w krajach, gdzie wiatry są stałe i silne. Ponadto turbiny wiatrowe zajmują duże powierzchnie, zmieniają krajobraz i stosunkowo często wymagają kosztownych remontów.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95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2A1A00"/>
                </a:solidFill>
              </a:rPr>
              <a:t>Odnawialne źródła energii </a:t>
            </a:r>
            <a:br>
              <a:rPr lang="pl-PL" dirty="0">
                <a:solidFill>
                  <a:srgbClr val="2A1A00"/>
                </a:solidFill>
              </a:rPr>
            </a:br>
            <a:r>
              <a:rPr lang="pl-PL" dirty="0">
                <a:solidFill>
                  <a:srgbClr val="2A1A00"/>
                </a:solidFill>
              </a:rPr>
              <a:t>zalety i wady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Z kolei wadą elektrowni wodnych jest to, że często są budowane na zaporach, które zmieniają naturalny bieg rzek i są barierą dla organizmów wodnych</a:t>
            </a:r>
            <a:r>
              <a:rPr lang="pl-PL" sz="2400" dirty="0" smtClean="0">
                <a:solidFill>
                  <a:srgbClr val="1B1B1B"/>
                </a:solidFill>
                <a:latin typeface="Lora"/>
              </a:rPr>
              <a:t>.</a:t>
            </a: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Ilość energii wytwarzanej w hydroelektrowniach zależy od poziomu wody, który w warunkach obserwowanych zmian klimatycznych jest bardzo zmienny</a:t>
            </a:r>
            <a:r>
              <a:rPr lang="pl-PL" sz="2400" dirty="0" smtClean="0">
                <a:solidFill>
                  <a:srgbClr val="1B1B1B"/>
                </a:solidFill>
                <a:latin typeface="Lora"/>
              </a:rPr>
              <a:t>.</a:t>
            </a: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Ich budowa, poza pozyskiwaniem energii, może przynosić inne korzyści: polegają one na spiętrzaniu wody i tworzeniu zbiorników retencyjnych, które gromadzą ją na czas suszy.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99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2A1A00"/>
                </a:solidFill>
              </a:rPr>
              <a:t>Odnawialne źródła energii </a:t>
            </a:r>
            <a:br>
              <a:rPr lang="pl-PL" dirty="0">
                <a:solidFill>
                  <a:srgbClr val="2A1A00"/>
                </a:solidFill>
              </a:rPr>
            </a:br>
            <a:r>
              <a:rPr lang="pl-PL" dirty="0">
                <a:solidFill>
                  <a:srgbClr val="2A1A00"/>
                </a:solidFill>
              </a:rPr>
              <a:t>zalety i wady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760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Najmniej szkodliwe dla środowiska są elektrownie słoneczne i geotermalne. Ogniwa słoneczne są jednak opłacalne przy dużym nasłonecznieniu.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Z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 kolei energia wnętrza Ziemi może być wykorzystywana tylko w tych rejonach, gdzie stosunkowo płytko (do 10 km pod ziemią) znajdują się skały lub wody gromadzące ciepło.</a:t>
            </a:r>
          </a:p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Warunki naturalne w Polsce pozwalają przede wszystkim na pozyskiwanie energii wody i energii geotermalnej. Trzeba jednak pamiętać, że wciąż jeszcze produkcja energii z odnawialnych źródeł jest znacznie droższa, niż pozyskiwanie jej ze źródeł nieodnawialnych.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439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Przyszłość </a:t>
            </a:r>
            <a:br>
              <a:rPr lang="pl-PL" dirty="0" smtClean="0"/>
            </a:br>
            <a:r>
              <a:rPr lang="pl-PL" dirty="0" smtClean="0"/>
              <a:t>energetyki odnawialnej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1B1B1B"/>
                </a:solidFill>
                <a:latin typeface="Lora"/>
              </a:rPr>
              <a:t>Przyszłość energetyki musi być oparta na </a:t>
            </a:r>
            <a:r>
              <a:rPr lang="pl-PL" sz="2400" dirty="0">
                <a:solidFill>
                  <a:schemeClr val="tx1"/>
                </a:solidFill>
                <a:latin typeface="Lora"/>
              </a:rPr>
              <a:t>odnawialnych źródłach energii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, ponieważ ich pozyskanie i przetworzenie na ogół nie prowadzi do skażenia środowiska, a instalacje raczej nie wymagają skomplikowanej obsługi czy konserwacji. </a:t>
            </a:r>
            <a:endParaRPr lang="pl-PL" sz="2400" dirty="0" smtClean="0">
              <a:solidFill>
                <a:srgbClr val="1B1B1B"/>
              </a:solidFill>
              <a:latin typeface="Lora"/>
            </a:endParaRPr>
          </a:p>
          <a:p>
            <a:r>
              <a:rPr lang="pl-PL" sz="2400" dirty="0" smtClean="0">
                <a:solidFill>
                  <a:srgbClr val="1B1B1B"/>
                </a:solidFill>
                <a:latin typeface="Lora"/>
              </a:rPr>
              <a:t>Dzięki </a:t>
            </a:r>
            <a:r>
              <a:rPr lang="pl-PL" sz="2400" dirty="0">
                <a:solidFill>
                  <a:srgbClr val="1B1B1B"/>
                </a:solidFill>
                <a:latin typeface="Lora"/>
              </a:rPr>
              <a:t>mnogości odnawialnych źródeł energii niemal każde miejsce na Ziemi mogłoby czerpać z nich energię elektryczną. Na przykład tereny pustynne o dużym nasłonecznieniu są doskonałe do budowy elektrowni słonecznych, bogata w gorące źródła Islandia korzysta z energii geotermalnej, a Szkocja z energii wiatru.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8626240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23</TotalTime>
  <Words>57</Words>
  <Application>Microsoft Office PowerPoint</Application>
  <PresentationFormat>Niestandardowy</PresentationFormat>
  <Paragraphs>22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Badge</vt:lpstr>
      <vt:lpstr>Energetyka</vt:lpstr>
      <vt:lpstr>Prezentacja programu PowerPoint</vt:lpstr>
      <vt:lpstr>Nieodnawialne źródła Energii i skutki ich wykorzystania</vt:lpstr>
      <vt:lpstr>Prezentacja programu PowerPoint</vt:lpstr>
      <vt:lpstr>Prezentacja programu PowerPoint</vt:lpstr>
      <vt:lpstr>Odnawialne źródła energii  zalety i wady</vt:lpstr>
      <vt:lpstr>Odnawialne źródła energii  zalety i wady</vt:lpstr>
      <vt:lpstr>Odnawialne źródła energii  zalety i wady</vt:lpstr>
      <vt:lpstr>Przyszłość  energetyki odnawialnej</vt:lpstr>
      <vt:lpstr>Prezentacja programu PowerPoint</vt:lpstr>
      <vt:lpstr>Jak oszczędzać energię?</vt:lpstr>
      <vt:lpstr>Prezentacja programu PowerPoint</vt:lpstr>
      <vt:lpstr>Projekt realizowany przez koło przyrodnicze</vt:lpstr>
    </vt:vector>
  </TitlesOfParts>
  <Company>Szkoła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ZS Mętków</dc:creator>
  <cp:lastModifiedBy>nauczyciel</cp:lastModifiedBy>
  <cp:revision>3</cp:revision>
  <dcterms:created xsi:type="dcterms:W3CDTF">2020-11-18T11:01:30Z</dcterms:created>
  <dcterms:modified xsi:type="dcterms:W3CDTF">2021-02-03T10:27:59Z</dcterms:modified>
</cp:coreProperties>
</file>