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57" r:id="rId4"/>
    <p:sldId id="263" r:id="rId5"/>
    <p:sldId id="258" r:id="rId6"/>
    <p:sldId id="264" r:id="rId7"/>
    <p:sldId id="259" r:id="rId8"/>
    <p:sldId id="260" r:id="rId9"/>
    <p:sldId id="261" r:id="rId10"/>
    <p:sldId id="262" r:id="rId11"/>
    <p:sldId id="267"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4" d="100"/>
          <a:sy n="74" d="100"/>
        </p:scale>
        <p:origin x="-56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pl-PL" smtClean="0"/>
              <a:t>Kliknij, aby edytować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1/27/2021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1/27/2021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Content Placeholder 3"/>
          <p:cNvSpPr>
            <a:spLocks noGrp="1"/>
          </p:cNvSpPr>
          <p:nvPr>
            <p:ph sz="half" idx="2"/>
          </p:nvPr>
        </p:nvSpPr>
        <p:spPr>
          <a:xfrm>
            <a:off x="1257300" y="2909102"/>
            <a:ext cx="4800600" cy="299639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Content Placeholder 5"/>
          <p:cNvSpPr>
            <a:spLocks noGrp="1"/>
          </p:cNvSpPr>
          <p:nvPr>
            <p:ph sz="quarter" idx="4"/>
          </p:nvPr>
        </p:nvSpPr>
        <p:spPr>
          <a:xfrm>
            <a:off x="6633864" y="2909102"/>
            <a:ext cx="4800600" cy="299639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pl-PL" smtClean="0"/>
              <a:t>Kliknij, aby edytować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1/27/2021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p15="http://schemas.microsoft.com/office/powerpoint/2012/main" xmlns="">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pl-PL" smtClean="0"/>
              <a:t>Kliknij, aby edytować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1/27/2021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1/27/2021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smtClean="0"/>
              <a:t>Woda  i jej rola w przyrodzie</a:t>
            </a:r>
            <a:endParaRPr lang="pl-PL" dirty="0"/>
          </a:p>
        </p:txBody>
      </p:sp>
    </p:spTree>
    <p:extLst>
      <p:ext uri="{BB962C8B-B14F-4D97-AF65-F5344CB8AC3E}">
        <p14:creationId xmlns:p14="http://schemas.microsoft.com/office/powerpoint/2010/main" val="1328312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926" y="254899"/>
            <a:ext cx="7954851" cy="532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ole tekstowe 3"/>
          <p:cNvSpPr txBox="1"/>
          <p:nvPr/>
        </p:nvSpPr>
        <p:spPr>
          <a:xfrm>
            <a:off x="1852410" y="5924281"/>
            <a:ext cx="9581881" cy="646331"/>
          </a:xfrm>
          <a:prstGeom prst="rect">
            <a:avLst/>
          </a:prstGeom>
          <a:noFill/>
        </p:spPr>
        <p:txBody>
          <a:bodyPr wrap="square" rtlCol="0">
            <a:spAutoFit/>
          </a:bodyPr>
          <a:lstStyle/>
          <a:p>
            <a:r>
              <a:rPr lang="pl-PL" dirty="0"/>
              <a:t>W oczyszczalni ścieki surowe przemieszczają się przez kolejne obiekty wyposażone w odpowiednie urządzenia, w których następuje stopniowe usuwanie niepożądanych substancji.</a:t>
            </a:r>
          </a:p>
        </p:txBody>
      </p:sp>
    </p:spTree>
    <p:extLst>
      <p:ext uri="{BB962C8B-B14F-4D97-AF65-F5344CB8AC3E}">
        <p14:creationId xmlns:p14="http://schemas.microsoft.com/office/powerpoint/2010/main" val="43481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14" y="176398"/>
            <a:ext cx="7830355" cy="642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330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9354" y="1803043"/>
            <a:ext cx="4183274" cy="282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823" y="0"/>
            <a:ext cx="4764713" cy="670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5359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title"/>
          </p:nvPr>
        </p:nvSpPr>
        <p:spPr/>
        <p:txBody>
          <a:bodyPr/>
          <a:lstStyle/>
          <a:p>
            <a:pPr algn="ctr"/>
            <a:r>
              <a:rPr lang="pl-PL" dirty="0" smtClean="0"/>
              <a:t>Woda</a:t>
            </a:r>
            <a:endParaRPr lang="pl-PL"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2441" y="1242787"/>
            <a:ext cx="8184334" cy="543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37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1678" y="163445"/>
            <a:ext cx="10178322" cy="1492132"/>
          </a:xfrm>
        </p:spPr>
        <p:txBody>
          <a:bodyPr/>
          <a:lstStyle/>
          <a:p>
            <a:pPr algn="ctr"/>
            <a:r>
              <a:rPr lang="pl-PL" dirty="0" smtClean="0"/>
              <a:t>Woda</a:t>
            </a:r>
            <a:endParaRPr lang="pl-PL" dirty="0"/>
          </a:p>
        </p:txBody>
      </p:sp>
      <p:sp>
        <p:nvSpPr>
          <p:cNvPr id="3" name="Symbol zastępczy zawartości 2"/>
          <p:cNvSpPr>
            <a:spLocks noGrp="1"/>
          </p:cNvSpPr>
          <p:nvPr>
            <p:ph idx="1"/>
          </p:nvPr>
        </p:nvSpPr>
        <p:spPr>
          <a:xfrm>
            <a:off x="1184856" y="1313645"/>
            <a:ext cx="10509161" cy="5331854"/>
          </a:xfrm>
        </p:spPr>
        <p:txBody>
          <a:bodyPr>
            <a:normAutofit fontScale="32500" lnSpcReduction="20000"/>
          </a:bodyPr>
          <a:lstStyle/>
          <a:p>
            <a:r>
              <a:rPr lang="pl-PL" sz="6200" b="1" dirty="0">
                <a:latin typeface="Gill Sans MT" panose="020B0502020104020203" pitchFamily="34" charset="-18"/>
              </a:rPr>
              <a:t>Woda jest niezwykłą substancją. Jako jedyna występuje na Ziemi w trzech stanach skupienia. Bez niej życie na Ziemi byłoby niemożliwe. W jaki sposób można dbać o jej zasoby</a:t>
            </a:r>
            <a:r>
              <a:rPr lang="pl-PL" sz="6200" b="1" dirty="0" smtClean="0">
                <a:latin typeface="Gill Sans MT" panose="020B0502020104020203" pitchFamily="34" charset="-18"/>
              </a:rPr>
              <a:t>?</a:t>
            </a:r>
          </a:p>
          <a:p>
            <a:r>
              <a:rPr lang="pl-PL" sz="6200" b="1" dirty="0">
                <a:latin typeface="Gill Sans MT" panose="020B0502020104020203" pitchFamily="34" charset="-18"/>
              </a:rPr>
              <a:t>Powierzchnia Ziemi jest prawie w 71% pokryta wodą. Z tego aż 97% to woda mórz i oceanów. Pozostała część wody jest uwięziona w lodowcach, trwałej pokrywie śnieżnej i zmarzlinie, tworzy rzeki i zbiorniki wodne, znajduje się w wodach podziemnych, glebie, powietrzu oraz jest składnikiem organizmów żywych.</a:t>
            </a:r>
          </a:p>
          <a:p>
            <a:r>
              <a:rPr lang="pl-PL" sz="6200" b="1" dirty="0">
                <a:solidFill>
                  <a:srgbClr val="1B1B1B"/>
                </a:solidFill>
                <a:latin typeface="Gill Sans MT" panose="020B0502020104020203" pitchFamily="34" charset="-18"/>
              </a:rPr>
              <a:t>Jedynie 2,5% objętości wód naturalnych stanowią wody słodkie, które są niezbędne do życia wszystkich organizmów. Pozostałe 97,5% to wody słone (morza i oceany, słone jeziora oraz wody podziemne), które nie mają znaczenia, jeśli chodzi o zaopatrzenie ludzkości w wodę pitną. Nazwa „woda słona” wywodzi się od smaku wody morskiej, który pochodzi głównie od rozpuszczonego w niej chlorku sodu. Nie jest ona zdatna do picia, a jej przyjmowanie może być bardzo niebezpieczne – organizm musi zużyć na wydalenie wprowadzonych z nią substancji więcej wody niż otrzymał w wypitej porcji</a:t>
            </a:r>
            <a:r>
              <a:rPr lang="pl-PL" sz="6200" b="1" dirty="0" smtClean="0">
                <a:solidFill>
                  <a:srgbClr val="1B1B1B"/>
                </a:solidFill>
                <a:latin typeface="Gill Sans MT" panose="020B0502020104020203" pitchFamily="34" charset="-18"/>
              </a:rPr>
              <a:t>.</a:t>
            </a:r>
          </a:p>
          <a:p>
            <a:r>
              <a:rPr lang="pl-PL" sz="6200" b="1" dirty="0" smtClean="0">
                <a:solidFill>
                  <a:srgbClr val="1B1B1B"/>
                </a:solidFill>
                <a:latin typeface="Gill Sans MT" panose="020B0502020104020203" pitchFamily="34" charset="-18"/>
              </a:rPr>
              <a:t>„</a:t>
            </a:r>
            <a:r>
              <a:rPr lang="pl-PL" sz="6200" b="1" dirty="0">
                <a:solidFill>
                  <a:srgbClr val="1B1B1B"/>
                </a:solidFill>
                <a:latin typeface="Gill Sans MT" panose="020B0502020104020203" pitchFamily="34" charset="-18"/>
              </a:rPr>
              <a:t>Woda słodka” zawiera znacznie mniej rozpuszczonych substancji chemicznych. To z niej otrzymuje się wodę pitną.</a:t>
            </a:r>
          </a:p>
          <a:p>
            <a:pPr marL="0" indent="0">
              <a:buNone/>
            </a:pPr>
            <a:r>
              <a:rPr lang="pl-PL" b="1" dirty="0"/>
              <a:t/>
            </a:r>
            <a:br>
              <a:rPr lang="pl-PL" b="1" dirty="0"/>
            </a:br>
            <a:endParaRPr lang="pl-PL" b="1" dirty="0">
              <a:latin typeface="Lora"/>
            </a:endParaRPr>
          </a:p>
        </p:txBody>
      </p:sp>
    </p:spTree>
    <p:extLst>
      <p:ext uri="{BB962C8B-B14F-4D97-AF65-F5344CB8AC3E}">
        <p14:creationId xmlns:p14="http://schemas.microsoft.com/office/powerpoint/2010/main" val="68826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endParaRPr lang="pl-P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770" y="793375"/>
            <a:ext cx="10734042" cy="535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264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35" y="452683"/>
            <a:ext cx="11174506" cy="517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053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Woda - 3 stany skupienia </a:t>
            </a:r>
            <a:br>
              <a:rPr lang="pl-PL" dirty="0" smtClean="0"/>
            </a:br>
            <a:r>
              <a:rPr lang="pl-PL" dirty="0" smtClean="0"/>
              <a:t>stały ciekły gazowy</a:t>
            </a:r>
            <a:endParaRPr lang="pl-PL"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3351" y="2041301"/>
            <a:ext cx="6877319" cy="4584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401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2146" y="72282"/>
            <a:ext cx="4525225" cy="6785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38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529" y="0"/>
            <a:ext cx="4494699" cy="6739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890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dirty="0" smtClean="0"/>
              <a:t>Oczyszczanie ścieków</a:t>
            </a:r>
            <a:endParaRPr lang="pl-PL" dirty="0"/>
          </a:p>
        </p:txBody>
      </p:sp>
      <p:sp>
        <p:nvSpPr>
          <p:cNvPr id="3" name="Symbol zastępczy zawartości 2"/>
          <p:cNvSpPr>
            <a:spLocks noGrp="1"/>
          </p:cNvSpPr>
          <p:nvPr>
            <p:ph idx="1"/>
          </p:nvPr>
        </p:nvSpPr>
        <p:spPr>
          <a:xfrm>
            <a:off x="1352282" y="1790164"/>
            <a:ext cx="10180749" cy="3322749"/>
          </a:xfrm>
        </p:spPr>
        <p:txBody>
          <a:bodyPr>
            <a:noAutofit/>
          </a:bodyPr>
          <a:lstStyle/>
          <a:p>
            <a:r>
              <a:rPr lang="pl-PL" sz="2800" dirty="0"/>
              <a:t>Jednym z przejawów racjonalnej gospodarki wodą jest oczyszczanie wód skażonych niechcianymi substancjami. Wszystkie ścieki, niezależnie od rodzaju (komunalne bądź przemysłowe), zawsze oczyszcza się, zanim zostaną odprowadzone do rzeki, jeziora, morza czy gruntu. Usuwanie niepożądanych substancji znajdujących się w wodzie odbywa się w tzw. oczyszczalniach ścieków</a:t>
            </a:r>
            <a:r>
              <a:rPr lang="pl-PL" sz="2800" dirty="0" smtClean="0"/>
              <a:t>.</a:t>
            </a:r>
          </a:p>
          <a:p>
            <a:endParaRPr lang="pl-PL" sz="2800" dirty="0"/>
          </a:p>
        </p:txBody>
      </p:sp>
    </p:spTree>
    <p:extLst>
      <p:ext uri="{BB962C8B-B14F-4D97-AF65-F5344CB8AC3E}">
        <p14:creationId xmlns:p14="http://schemas.microsoft.com/office/powerpoint/2010/main" val="3297166758"/>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171312"/>
      </a:dk2>
      <a:lt2>
        <a:srgbClr val="F7F0DF"/>
      </a:lt2>
      <a:accent1>
        <a:srgbClr val="53AE6E"/>
      </a:accent1>
      <a:accent2>
        <a:srgbClr val="326267"/>
      </a:accent2>
      <a:accent3>
        <a:srgbClr val="C5C34A"/>
      </a:accent3>
      <a:accent4>
        <a:srgbClr val="BF6546"/>
      </a:accent4>
      <a:accent5>
        <a:srgbClr val="81B5A8"/>
      </a:accent5>
      <a:accent6>
        <a:srgbClr val="636455"/>
      </a:accent6>
      <a:hlink>
        <a:srgbClr val="81B5A8"/>
      </a:hlink>
      <a:folHlink>
        <a:srgbClr val="936888"/>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Badge" id="{71A07785-5930-41D4-9A83-E23602B48E98}" vid="{A1A3E1F0-B5EF-49C5-810A-B1B32AEDDC80}"/>
    </a:ext>
  </a:extLst>
</a:theme>
</file>

<file path=docProps/app.xml><?xml version="1.0" encoding="utf-8"?>
<Properties xmlns="http://schemas.openxmlformats.org/officeDocument/2006/extended-properties" xmlns:vt="http://schemas.openxmlformats.org/officeDocument/2006/docPropsVTypes">
  <Template>Znaczek</Template>
  <TotalTime>766</TotalTime>
  <Words>103</Words>
  <Application>Microsoft Office PowerPoint</Application>
  <PresentationFormat>Niestandardowy</PresentationFormat>
  <Paragraphs>12</Paragraphs>
  <Slides>12</Slides>
  <Notes>0</Notes>
  <HiddenSlides>0</HiddenSlides>
  <MMClips>0</MMClips>
  <ScaleCrop>false</ScaleCrop>
  <HeadingPairs>
    <vt:vector size="4" baseType="variant">
      <vt:variant>
        <vt:lpstr>Motyw</vt:lpstr>
      </vt:variant>
      <vt:variant>
        <vt:i4>1</vt:i4>
      </vt:variant>
      <vt:variant>
        <vt:lpstr>Tytuły slajdów</vt:lpstr>
      </vt:variant>
      <vt:variant>
        <vt:i4>12</vt:i4>
      </vt:variant>
    </vt:vector>
  </HeadingPairs>
  <TitlesOfParts>
    <vt:vector size="13" baseType="lpstr">
      <vt:lpstr>Badge</vt:lpstr>
      <vt:lpstr>Woda  i jej rola w przyrodzie</vt:lpstr>
      <vt:lpstr>Woda</vt:lpstr>
      <vt:lpstr>Woda</vt:lpstr>
      <vt:lpstr>Prezentacja programu PowerPoint</vt:lpstr>
      <vt:lpstr>Prezentacja programu PowerPoint</vt:lpstr>
      <vt:lpstr>Woda - 3 stany skupienia  stały ciekły gazowy</vt:lpstr>
      <vt:lpstr>Prezentacja programu PowerPoint</vt:lpstr>
      <vt:lpstr>Prezentacja programu PowerPoint</vt:lpstr>
      <vt:lpstr>Oczyszczanie ścieków</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Polska Kazimierza Wielkiego</dc:title>
  <dc:creator>Admin</dc:creator>
  <cp:lastModifiedBy>nauczyciel</cp:lastModifiedBy>
  <cp:revision>10</cp:revision>
  <dcterms:created xsi:type="dcterms:W3CDTF">2021-01-19T19:07:50Z</dcterms:created>
  <dcterms:modified xsi:type="dcterms:W3CDTF">2021-01-27T12:18:02Z</dcterms:modified>
</cp:coreProperties>
</file>